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70" r:id="rId7"/>
    <p:sldId id="266" r:id="rId8"/>
    <p:sldId id="267" r:id="rId9"/>
    <p:sldId id="268" r:id="rId10"/>
    <p:sldId id="269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BE862E3-0BC4-9B99-33A2-6321C018D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5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71265-BA3F-8462-8FA5-5B8E60812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0E302100-2813-70B0-246B-78FB08164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7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11EE6-561D-056E-9F31-53E551B6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98585D1-69AB-F7A0-7085-9AF64AA39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4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62404-766F-1353-3618-B5CD86E6E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3E2AD4B-FDB2-38B1-90B7-173EA648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05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6124F-748D-7A48-7D8E-E3AF57614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BEAFC2B-68D5-5A2B-4408-A4F40A0C5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3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5DD3B-1E14-858E-3308-1A4B93E08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F6BEF6C-7338-969F-6855-D6B73D5BB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02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8B37A62-37B7-663D-CF24-0E37E4112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B1B8195F-424D-7706-F8D8-63058115A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72" y="1485900"/>
            <a:ext cx="17490656" cy="81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57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D8F5F-C2AF-3392-8E40-8484131A1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9341196-D0B4-71F8-D6D7-A16366488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8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B1D86-59D0-04A1-A6E3-DD43B6D1E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44BEBD9-8131-F77B-6D1A-5F9CC7D0D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3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B7787-3E1C-1EEF-9BD4-2F03DFA20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8941E19-475C-9C1B-7100-6662A9313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12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Corporate Roadmap Finance Planning Presentation</dc:title>
  <dc:creator>Lenovo</dc:creator>
  <cp:lastModifiedBy>SCOALA IULIAN VESPER</cp:lastModifiedBy>
  <cp:revision>3</cp:revision>
  <dcterms:created xsi:type="dcterms:W3CDTF">2006-08-16T00:00:00Z</dcterms:created>
  <dcterms:modified xsi:type="dcterms:W3CDTF">2025-08-25T07:46:59Z</dcterms:modified>
  <dc:identifier>DAGdHCaN35g</dc:identifier>
</cp:coreProperties>
</file>